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37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06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19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013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46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13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42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11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2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13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20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4C847-24B7-4E2F-AA71-DB1C67A8E1BB}" type="datetimeFigureOut">
              <a:rPr kumimoji="1" lang="ja-JP" altLang="en-US" smtClean="0"/>
              <a:t>2018/3/24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C9DDC-46BA-4DE7-AA57-2A7BDE1BD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62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914" y="1747830"/>
            <a:ext cx="5342857" cy="400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#</a:t>
            </a:r>
            <a:r>
              <a:rPr lang="en-US" altLang="ja-JP" dirty="0" smtClean="0"/>
              <a:t>7 S1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45542" y="2808179"/>
            <a:ext cx="1931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abs = 65.1ppm/cm</a:t>
            </a:r>
          </a:p>
          <a:p>
            <a:r>
              <a:rPr lang="en-US" altLang="ja-JP" dirty="0" err="1" smtClean="0">
                <a:solidFill>
                  <a:srgbClr val="0070C0"/>
                </a:solidFill>
              </a:rPr>
              <a:t>std</a:t>
            </a:r>
            <a:r>
              <a:rPr lang="en-US" altLang="ja-JP" dirty="0" smtClean="0">
                <a:solidFill>
                  <a:srgbClr val="0070C0"/>
                </a:solidFill>
              </a:rPr>
              <a:t> = 14.9ppm/cm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2" y="1728782"/>
            <a:ext cx="5104762" cy="40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29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914" y="1724020"/>
            <a:ext cx="5342857" cy="400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#</a:t>
            </a:r>
            <a:r>
              <a:rPr lang="en-US" altLang="ja-JP" dirty="0" smtClean="0"/>
              <a:t>7 S2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03978" y="3077689"/>
            <a:ext cx="1931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abs = 62.2ppm/cm</a:t>
            </a:r>
          </a:p>
          <a:p>
            <a:r>
              <a:rPr lang="en-US" altLang="ja-JP" dirty="0" err="1" smtClean="0">
                <a:solidFill>
                  <a:srgbClr val="0070C0"/>
                </a:solidFill>
              </a:rPr>
              <a:t>std</a:t>
            </a:r>
            <a:r>
              <a:rPr lang="en-US" altLang="ja-JP" dirty="0" smtClean="0">
                <a:solidFill>
                  <a:srgbClr val="0070C0"/>
                </a:solidFill>
              </a:rPr>
              <a:t> = 16.6ppm/cm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81" y="1724020"/>
            <a:ext cx="5133333" cy="4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46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914" y="1690686"/>
            <a:ext cx="5342857" cy="400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#</a:t>
            </a:r>
            <a:r>
              <a:rPr lang="en-US" altLang="ja-JP" dirty="0" smtClean="0"/>
              <a:t>7 S3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63991" y="2721190"/>
            <a:ext cx="1931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abs = </a:t>
            </a:r>
            <a:r>
              <a:rPr lang="en-US" altLang="ja-JP" dirty="0" smtClean="0">
                <a:solidFill>
                  <a:srgbClr val="0070C0"/>
                </a:solidFill>
              </a:rPr>
              <a:t>91.2</a:t>
            </a:r>
            <a:r>
              <a:rPr kumimoji="1" lang="en-US" altLang="ja-JP" dirty="0" smtClean="0">
                <a:solidFill>
                  <a:srgbClr val="0070C0"/>
                </a:solidFill>
              </a:rPr>
              <a:t>ppm/cm</a:t>
            </a:r>
          </a:p>
          <a:p>
            <a:r>
              <a:rPr lang="en-US" altLang="ja-JP" dirty="0" err="1" smtClean="0">
                <a:solidFill>
                  <a:srgbClr val="0070C0"/>
                </a:solidFill>
              </a:rPr>
              <a:t>std</a:t>
            </a:r>
            <a:r>
              <a:rPr lang="en-US" altLang="ja-JP" dirty="0" smtClean="0">
                <a:solidFill>
                  <a:srgbClr val="0070C0"/>
                </a:solidFill>
              </a:rPr>
              <a:t> = 28.7ppm/cm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2" y="1724020"/>
            <a:ext cx="5104762" cy="40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131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3484</TotalTime>
  <Words>27</Words>
  <Application>Microsoft Office PowerPoint</Application>
  <PresentationFormat>ワイド画面</PresentationFormat>
  <Paragraphs>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#7 S1</vt:lpstr>
      <vt:lpstr>#7 S2</vt:lpstr>
      <vt:lpstr>#7 S3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hirose</dc:creator>
  <cp:lastModifiedBy>hirose</cp:lastModifiedBy>
  <cp:revision>24</cp:revision>
  <dcterms:created xsi:type="dcterms:W3CDTF">2016-07-07T02:10:30Z</dcterms:created>
  <dcterms:modified xsi:type="dcterms:W3CDTF">2018-03-24T04:23:35Z</dcterms:modified>
</cp:coreProperties>
</file>